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3C9DCC-A84D-4009-8809-DF139B362D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7FEB995-B0C6-4AD2-9B8A-0510AE2ACF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CA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C463BBD-1EE7-4159-889A-16E50EC46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2D42F-4B55-4625-9EAD-8BA7076382A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6BA4B75-E9C6-4960-8E75-FB84FFB08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67B6E9D-EAC4-4E0E-A1E7-E979B2475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EFBAD-A83A-4B50-B363-99103E870C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07688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4E2B933-78A8-42A5-86CC-1F1AB47BF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6E1A8FA-6C90-4FD6-9F97-AC26547964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46D30D1-826C-4317-8A3E-D039E6A74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2D42F-4B55-4625-9EAD-8BA7076382A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F089C36-1D5F-473F-B9DF-5C051EAD2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6F0E884-A320-43B2-B5C3-E6113EFBD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EFBAD-A83A-4B50-B363-99103E870C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3319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56ADC2AD-F783-4D07-A832-564B23EFCA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3B10AC4-4D59-4144-86A8-A5F430F8BE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0F9D78C-4216-4B34-8929-3804F11D4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2D42F-4B55-4625-9EAD-8BA7076382A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8C1BF83-C682-4E6C-9D1C-CCCA27B0C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5B4FD4D-4E45-4650-93F0-B72841457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EFBAD-A83A-4B50-B363-99103E870C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0745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992FEF-D27F-4725-95B5-68459B9FD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F7E7AC8-4A2C-4522-9E63-3C95C62C6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CB0B184-93DD-41DB-94D7-DA5587E7B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2D42F-4B55-4625-9EAD-8BA7076382A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5F18F4C-F9D3-427D-BF9B-9698B476E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3265166-4C9A-4DBE-AEC1-259EB538D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EFBAD-A83A-4B50-B363-99103E870C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0828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BF6444F-C2A2-4525-9530-D3C521A43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9CCAF8F-4EA9-43C6-B1AE-088FED3B8F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2FDED7B-6F89-4080-92E0-2FA3DDE34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2D42F-4B55-4625-9EAD-8BA7076382A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C489BE1-AD59-46A5-9A74-AD5FB504E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18D2AE4-AF21-448F-958F-32DD15D55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EFBAD-A83A-4B50-B363-99103E870C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19360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26D153-326E-4AB8-A8C4-B3C665559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9352824-2117-4201-9EF7-83ED53D3CF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A64FD40-5E51-41E2-A9D5-9AB9E61510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60E392A-7B37-464A-9F72-FC1511586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2D42F-4B55-4625-9EAD-8BA7076382A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2557561-D40D-47CF-99F4-823B9A378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15F3163-C945-4294-96A9-77BB2A8FC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EFBAD-A83A-4B50-B363-99103E870C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9507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B00996C-C9DB-4354-BE52-E9F7AAAFF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D44793F-30CD-4002-B941-FDC64BED6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AFC288A-F9E5-40C8-81AB-7A9A77ED71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77C7093-7F7A-4893-AE15-C7672560BB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82E2495A-31D9-4A85-935B-8C39DE7A9D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1D80CE44-ADCA-4EA6-B535-7C894528E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2D42F-4B55-4625-9EAD-8BA7076382A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5E570DD-0D72-4F4F-8D1C-E413AA1AA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54C97FE-97D8-4165-A099-C93CEF497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EFBAD-A83A-4B50-B363-99103E870C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4376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E24A14D-2090-4A42-A639-0C9184EC8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12325D7-C5EB-4F59-9E0B-3A15FA80E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2D42F-4B55-4625-9EAD-8BA7076382A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776D8BC-D946-483F-B754-4E731331D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B8B717A-B55E-4C10-BC28-36E91CC0C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EFBAD-A83A-4B50-B363-99103E870C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88091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C547A79-C743-41CD-94E3-C79EFA5D1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2D42F-4B55-4625-9EAD-8BA7076382A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2A4B637-9DA5-4219-ADFF-ED6B8BC13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A945608-108A-48D4-9D56-92C1A6879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EFBAD-A83A-4B50-B363-99103E870C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5879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8552C9F-3235-40CE-929A-4206DACE8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51E5A41-46D2-4554-846A-3A42A684E0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B55DD45-5003-44A7-AFAF-32E3840436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B544BB2-E9E4-47EC-B36D-A3EAAF061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2D42F-4B55-4625-9EAD-8BA7076382A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E4FC700-056F-4944-AD3D-B097D1C79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6850ED4-0351-4CBB-BF88-A319A3893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EFBAD-A83A-4B50-B363-99103E870C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4896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6E0460A-0AC9-49B5-90A1-00349361F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AA88675A-1D51-4197-8B08-090C98302A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986CA4A-9C08-4D97-B3FB-465373CADC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38791F7-A331-4F6E-B6C2-AC57AD40D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2D42F-4B55-4625-9EAD-8BA7076382A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96AA94B-7289-465D-90EB-0BA73A6D9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9B0CEA0-2964-4919-BAD2-E30D2C90D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EFBAD-A83A-4B50-B363-99103E870C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3743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19FE80E-5D29-41F4-B6B3-36B768521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1C0A3D9-69D9-45EC-AB75-C693D39078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A83818C-BFD5-4016-9688-62DE70B570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52D42F-4B55-4625-9EAD-8BA7076382A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D83DC95-CB72-4875-9EA8-EA73E55371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CB47BFD-2A5C-4EA7-9C4C-197F26B5CB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1EFBAD-A83A-4B50-B363-99103E870C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339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A73AEA5-20AD-4908-B2B8-1285DD88F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426" y="378378"/>
            <a:ext cx="11569148" cy="1325563"/>
          </a:xfrm>
        </p:spPr>
        <p:txBody>
          <a:bodyPr>
            <a:noAutofit/>
          </a:bodyPr>
          <a:lstStyle/>
          <a:p>
            <a:r>
              <a:rPr lang="en-CA" sz="8000" dirty="0">
                <a:latin typeface="Aharoni" panose="02010803020104030203" pitchFamily="2" charset="-79"/>
                <a:cs typeface="Aharoni" panose="02010803020104030203" pitchFamily="2" charset="-79"/>
              </a:rPr>
              <a:t>Railway level crossings 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1D82104-911E-4173-BA6C-A7B557828B1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Keep your </a:t>
            </a:r>
            <a:r>
              <a:rPr lang="en-US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distance</a:t>
            </a:r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 at any level crossing</a:t>
            </a:r>
          </a:p>
          <a:p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Do </a:t>
            </a:r>
            <a:r>
              <a:rPr lang="en-US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NOT</a:t>
            </a:r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 cross a railway once the red lights have started to flash</a:t>
            </a:r>
          </a:p>
          <a:p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At crossings without gates: always stop, </a:t>
            </a:r>
            <a:r>
              <a:rPr lang="en-US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look</a:t>
            </a:r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 both ways, </a:t>
            </a:r>
            <a:r>
              <a:rPr lang="en-US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listen </a:t>
            </a:r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carefully if there is no train coming</a:t>
            </a:r>
          </a:p>
          <a:p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If you are just crossing when the red lights start flashing: </a:t>
            </a:r>
            <a:r>
              <a:rPr lang="en-US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keep going</a:t>
            </a:r>
          </a:p>
          <a:p>
            <a:endParaRPr lang="en-CA" dirty="0"/>
          </a:p>
        </p:txBody>
      </p:sp>
      <p:pic>
        <p:nvPicPr>
          <p:cNvPr id="5" name="rail_Small">
            <a:hlinkClick r:id="" action="ppaction://media"/>
            <a:extLst>
              <a:ext uri="{FF2B5EF4-FFF2-40B4-BE49-F238E27FC236}">
                <a16:creationId xmlns:a16="http://schemas.microsoft.com/office/drawing/2014/main" id="{CE853E3E-C8FF-4CFD-B9ED-64377E392883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20409" y="1825625"/>
            <a:ext cx="6117716" cy="4190862"/>
          </a:xfrm>
        </p:spPr>
      </p:pic>
    </p:spTree>
    <p:extLst>
      <p:ext uri="{BB962C8B-B14F-4D97-AF65-F5344CB8AC3E}">
        <p14:creationId xmlns:p14="http://schemas.microsoft.com/office/powerpoint/2010/main" val="3948984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9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57</Words>
  <Application>Microsoft Office PowerPoint</Application>
  <PresentationFormat>ワイド画面</PresentationFormat>
  <Paragraphs>5</Paragraphs>
  <Slides>1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6" baseType="lpstr">
      <vt:lpstr>Aharoni</vt:lpstr>
      <vt:lpstr>Arial</vt:lpstr>
      <vt:lpstr>Calibri</vt:lpstr>
      <vt:lpstr>Calibri Light</vt:lpstr>
      <vt:lpstr>Office テーマ</vt:lpstr>
      <vt:lpstr>Railway level crossings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Railway level crossings </dc:title>
  <dc:creator>victor dwamena</dc:creator>
  <cp:lastModifiedBy>victor dwamena</cp:lastModifiedBy>
  <cp:revision>2</cp:revision>
  <dcterms:created xsi:type="dcterms:W3CDTF">2019-04-04T13:54:26Z</dcterms:created>
  <dcterms:modified xsi:type="dcterms:W3CDTF">2019-04-04T13:57:57Z</dcterms:modified>
</cp:coreProperties>
</file>

<file path=docProps/thumbnail.jpeg>
</file>